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avikasi2001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785795"/>
            <a:ext cx="8143932" cy="1643073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E-LEARNING SOURCES IN COMPUTER NETWORKS SECURITY</a:t>
            </a:r>
            <a:endParaRPr lang="en-IN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571744"/>
            <a:ext cx="6786610" cy="3571900"/>
          </a:xfrm>
        </p:spPr>
        <p:txBody>
          <a:bodyPr/>
          <a:lstStyle/>
          <a:p>
            <a:r>
              <a:rPr lang="en-US" sz="2400" dirty="0" smtClean="0"/>
              <a:t>Dr. K. </a:t>
            </a:r>
            <a:r>
              <a:rPr lang="en-US" sz="2400" dirty="0" err="1" smtClean="0"/>
              <a:t>Ravikumar</a:t>
            </a:r>
            <a:endParaRPr lang="en-US" sz="2400" dirty="0" smtClean="0"/>
          </a:p>
          <a:p>
            <a:r>
              <a:rPr lang="en-US" sz="2400" dirty="0" smtClean="0"/>
              <a:t>Assistant Professor</a:t>
            </a:r>
          </a:p>
          <a:p>
            <a:r>
              <a:rPr lang="en-US" sz="2400" dirty="0" smtClean="0"/>
              <a:t>Department of Computer Science</a:t>
            </a:r>
          </a:p>
          <a:p>
            <a:r>
              <a:rPr lang="en-US" sz="2400" dirty="0" smtClean="0"/>
              <a:t>Tamil University, Thanjavur-10</a:t>
            </a:r>
          </a:p>
          <a:p>
            <a:r>
              <a:rPr lang="en-US" sz="2400" dirty="0" smtClean="0">
                <a:hlinkClick r:id="rId2"/>
              </a:rPr>
              <a:t>ravikasi2001@yahoo.com</a:t>
            </a:r>
            <a:endParaRPr lang="en-US" sz="2400" dirty="0" smtClean="0"/>
          </a:p>
          <a:p>
            <a:r>
              <a:rPr lang="en-US" sz="2400" dirty="0" smtClean="0"/>
              <a:t>ravikasi2008@gmail.com</a:t>
            </a: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4340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Interconnect collection of all autonomous computers.</a:t>
            </a:r>
          </a:p>
          <a:p>
            <a:pPr algn="just"/>
            <a:r>
              <a:rPr lang="en-US" dirty="0" smtClean="0"/>
              <a:t>Resource sharing</a:t>
            </a:r>
          </a:p>
          <a:p>
            <a:pPr algn="just"/>
            <a:r>
              <a:rPr lang="en-US" dirty="0" smtClean="0"/>
              <a:t>Information sharing</a:t>
            </a:r>
          </a:p>
          <a:p>
            <a:pPr algn="just"/>
            <a:r>
              <a:rPr lang="en-IN" dirty="0" smtClean="0"/>
              <a:t>Computer network is a digital telecommunications network </a:t>
            </a:r>
          </a:p>
          <a:p>
            <a:pPr algn="just"/>
            <a:r>
              <a:rPr lang="en-IN" dirty="0" smtClean="0"/>
              <a:t>Computing devices exchange data with each other using connections.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571481"/>
            <a:ext cx="8143932" cy="785817"/>
          </a:xfrm>
        </p:spPr>
        <p:txBody>
          <a:bodyPr>
            <a:noAutofit/>
          </a:bodyPr>
          <a:lstStyle/>
          <a:p>
            <a:r>
              <a:rPr lang="en-US" sz="4400" dirty="0" smtClean="0"/>
              <a:t>Internet Connection Components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pPr algn="l"/>
            <a:r>
              <a:rPr lang="en-US" dirty="0" smtClean="0"/>
              <a:t>MODEM-Modulation Demodulation</a:t>
            </a:r>
          </a:p>
          <a:p>
            <a:pPr algn="l"/>
            <a:r>
              <a:rPr lang="en-US" dirty="0" smtClean="0"/>
              <a:t>Analog signal into Digital Signal</a:t>
            </a:r>
          </a:p>
          <a:p>
            <a:pPr algn="l"/>
            <a:r>
              <a:rPr lang="en-US" dirty="0" smtClean="0"/>
              <a:t>Digital Signal Into  Analog Signal</a:t>
            </a:r>
          </a:p>
          <a:p>
            <a:pPr algn="l"/>
            <a:r>
              <a:rPr lang="en-US" dirty="0" smtClean="0"/>
              <a:t>Telephone-Backbone of the internet</a:t>
            </a:r>
          </a:p>
          <a:p>
            <a:pPr algn="l"/>
            <a:r>
              <a:rPr lang="en-US" dirty="0" smtClean="0"/>
              <a:t>Personal Computer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IP Address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en-IN" dirty="0" smtClean="0"/>
              <a:t>Your Machine IP Address - :14.139.181.209</a:t>
            </a:r>
          </a:p>
          <a:p>
            <a:r>
              <a:rPr lang="en-US" dirty="0" smtClean="0"/>
              <a:t>To find the server Location</a:t>
            </a:r>
          </a:p>
          <a:p>
            <a:r>
              <a:rPr lang="en-US" dirty="0" smtClean="0"/>
              <a:t>To identify the Database</a:t>
            </a:r>
          </a:p>
          <a:p>
            <a:r>
              <a:rPr lang="en-US" dirty="0" smtClean="0"/>
              <a:t>IP Address is false ,Do not identifying the website address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Strength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05358"/>
          </a:xfrm>
        </p:spPr>
        <p:txBody>
          <a:bodyPr/>
          <a:lstStyle/>
          <a:p>
            <a:r>
              <a:rPr lang="en-US" dirty="0" smtClean="0"/>
              <a:t>Password contains minimum 8 characters</a:t>
            </a:r>
          </a:p>
          <a:p>
            <a:r>
              <a:rPr lang="en-US" dirty="0" smtClean="0"/>
              <a:t>Upper case letter</a:t>
            </a:r>
          </a:p>
          <a:p>
            <a:r>
              <a:rPr lang="en-US" dirty="0" smtClean="0"/>
              <a:t>Lower case letter</a:t>
            </a:r>
          </a:p>
          <a:p>
            <a:r>
              <a:rPr lang="en-US" dirty="0" smtClean="0"/>
              <a:t>Numbers</a:t>
            </a:r>
          </a:p>
          <a:p>
            <a:r>
              <a:rPr lang="en-US" dirty="0" smtClean="0"/>
              <a:t>Symbols</a:t>
            </a:r>
          </a:p>
          <a:p>
            <a:r>
              <a:rPr lang="en-US" dirty="0" smtClean="0"/>
              <a:t>Special Characters and brackets</a:t>
            </a:r>
          </a:p>
          <a:p>
            <a:r>
              <a:rPr lang="en-US" dirty="0" smtClean="0"/>
              <a:t>Example  Kq67+*@!$)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E-LEARNING SOURCES IN COMPUTER NETWORKS SECURITY</vt:lpstr>
      <vt:lpstr>Networks</vt:lpstr>
      <vt:lpstr>Internet Connection Components</vt:lpstr>
      <vt:lpstr>Machine IP Address</vt:lpstr>
      <vt:lpstr>Password Strength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SOURCES IN COMPUTER NETWORKS SECURITY</dc:title>
  <dc:creator>Ravi</dc:creator>
  <cp:lastModifiedBy>senthil kumar</cp:lastModifiedBy>
  <cp:revision>5</cp:revision>
  <dcterms:created xsi:type="dcterms:W3CDTF">2006-08-16T00:00:00Z</dcterms:created>
  <dcterms:modified xsi:type="dcterms:W3CDTF">2019-03-25T04:51:10Z</dcterms:modified>
</cp:coreProperties>
</file>